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24"/>
  </p:notesMasterIdLst>
  <p:handoutMasterIdLst>
    <p:handoutMasterId r:id="rId25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3" r:id="rId19"/>
    <p:sldId id="274" r:id="rId20"/>
    <p:sldId id="278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69" autoAdjust="0"/>
    <p:restoredTop sz="94660"/>
  </p:normalViewPr>
  <p:slideViewPr>
    <p:cSldViewPr snapToGrid="0">
      <p:cViewPr varScale="1">
        <p:scale>
          <a:sx n="70" d="100"/>
          <a:sy n="70" d="100"/>
        </p:scale>
        <p:origin x="4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84"/>
    </p:cViewPr>
  </p:sorter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Sheet1!$B$2:$B$7</c:f>
              <c:numCache>
                <c:formatCode>_("$"* #,##0.00_);_("$"* \(#,##0.00\);_("$"* "-"??_);_(@_)</c:formatCode>
                <c:ptCount val="6"/>
                <c:pt idx="0">
                  <c:v>1232.1000000000001</c:v>
                </c:pt>
                <c:pt idx="1">
                  <c:v>1293.3000000000002</c:v>
                </c:pt>
                <c:pt idx="2">
                  <c:v>1467</c:v>
                </c:pt>
                <c:pt idx="3">
                  <c:v>1839.5999999999997</c:v>
                </c:pt>
                <c:pt idx="4">
                  <c:v>754.19999999999993</c:v>
                </c:pt>
                <c:pt idx="5">
                  <c:v>6586.2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EB-47F4-8A02-D623F510F4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Sheet1!$C$2:$C$7</c:f>
              <c:numCache>
                <c:formatCode>_("$"* #,##0.00_);_("$"* \(#,##0.00\);_("$"* "-"??_);_(@_)</c:formatCode>
                <c:ptCount val="6"/>
                <c:pt idx="0">
                  <c:v>1052.1000000000001</c:v>
                </c:pt>
                <c:pt idx="1">
                  <c:v>714.6</c:v>
                </c:pt>
                <c:pt idx="2">
                  <c:v>1188</c:v>
                </c:pt>
                <c:pt idx="3">
                  <c:v>1904.3999999999996</c:v>
                </c:pt>
                <c:pt idx="4">
                  <c:v>1045.8</c:v>
                </c:pt>
                <c:pt idx="5">
                  <c:v>5904.9000000000005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EB-47F4-8A02-D623F510F48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Sheet1!$D$2:$D$7</c:f>
              <c:numCache>
                <c:formatCode>_("$"* #,##0.00_);_("$"* \(#,##0.00\);_("$"* "-"??_);_(@_)</c:formatCode>
                <c:ptCount val="6"/>
                <c:pt idx="0">
                  <c:v>561.6</c:v>
                </c:pt>
                <c:pt idx="1">
                  <c:v>299.69999999999993</c:v>
                </c:pt>
                <c:pt idx="2">
                  <c:v>1846.7999999999997</c:v>
                </c:pt>
                <c:pt idx="3">
                  <c:v>1744.1999999999998</c:v>
                </c:pt>
                <c:pt idx="4">
                  <c:v>1606.4999999999995</c:v>
                </c:pt>
                <c:pt idx="5">
                  <c:v>6058.7999999999993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EB-47F4-8A02-D623F510F48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Sheet1!$E$2:$E$7</c:f>
              <c:numCache>
                <c:formatCode>_("$"* #,##0.00_);_("$"* \(#,##0.00\);_("$"* "-"??_);_(@_)</c:formatCode>
                <c:ptCount val="6"/>
                <c:pt idx="0">
                  <c:v>689.4</c:v>
                </c:pt>
                <c:pt idx="1">
                  <c:v>961.19999999999993</c:v>
                </c:pt>
                <c:pt idx="2">
                  <c:v>718.19999999999993</c:v>
                </c:pt>
                <c:pt idx="3">
                  <c:v>2736.9</c:v>
                </c:pt>
                <c:pt idx="4">
                  <c:v>2118.6</c:v>
                </c:pt>
                <c:pt idx="5">
                  <c:v>7224.2999999999993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0EB-47F4-8A02-D623F510F48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Sheet1!$F$2:$F$7</c:f>
              <c:numCache>
                <c:formatCode>_("$"* #,##0.00_);_("$"* \(#,##0.00\);_("$"* "-"??_);_(@_)</c:formatCode>
                <c:ptCount val="6"/>
                <c:pt idx="0">
                  <c:v>1409.3999999999999</c:v>
                </c:pt>
                <c:pt idx="1">
                  <c:v>1119.5999999999999</c:v>
                </c:pt>
                <c:pt idx="2">
                  <c:v>1734.3</c:v>
                </c:pt>
                <c:pt idx="3">
                  <c:v>1960.1999999999998</c:v>
                </c:pt>
                <c:pt idx="4">
                  <c:v>2254.4999999999995</c:v>
                </c:pt>
                <c:pt idx="5">
                  <c:v>8478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EB-47F4-8A02-D623F510F48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Sheet1!$G$2:$G$7</c:f>
              <c:numCache>
                <c:formatCode>_("$"* #,##0.00_);_("$"* \(#,##0.00\);_("$"* "-"??_);_(@_)</c:formatCode>
                <c:ptCount val="6"/>
                <c:pt idx="0">
                  <c:v>992.7</c:v>
                </c:pt>
                <c:pt idx="1">
                  <c:v>1189.8</c:v>
                </c:pt>
                <c:pt idx="2">
                  <c:v>878.4</c:v>
                </c:pt>
                <c:pt idx="3">
                  <c:v>1206</c:v>
                </c:pt>
                <c:pt idx="4">
                  <c:v>1592.0999999999997</c:v>
                </c:pt>
                <c:pt idx="5">
                  <c:v>5858.9999999999991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0EB-47F4-8A02-D623F510F48F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Sheet1!$H$2:$H$7</c:f>
              <c:numCache>
                <c:formatCode>_("$"* #,##0.00_);_("$"* \(#,##0.00\);_("$"* "-"??_);_(@_)</c:formatCode>
                <c:ptCount val="6"/>
                <c:pt idx="0">
                  <c:v>567</c:v>
                </c:pt>
                <c:pt idx="1">
                  <c:v>1225.8</c:v>
                </c:pt>
                <c:pt idx="2">
                  <c:v>888.29999999999984</c:v>
                </c:pt>
                <c:pt idx="3">
                  <c:v>1828.8</c:v>
                </c:pt>
                <c:pt idx="4">
                  <c:v>3591</c:v>
                </c:pt>
                <c:pt idx="5">
                  <c:v>8100.9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EB-47F4-8A02-D623F510F48F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Sheet1!$I$2:$I$7</c:f>
              <c:numCache>
                <c:formatCode>_("$"* #,##0.00_);_("$"* \(#,##0.00\);_("$"* "-"??_);_(@_)</c:formatCode>
                <c:ptCount val="6"/>
                <c:pt idx="0">
                  <c:v>670.49999999999989</c:v>
                </c:pt>
                <c:pt idx="1">
                  <c:v>963</c:v>
                </c:pt>
                <c:pt idx="2">
                  <c:v>1544.3999999999999</c:v>
                </c:pt>
                <c:pt idx="3">
                  <c:v>808.19999999999982</c:v>
                </c:pt>
                <c:pt idx="4">
                  <c:v>2973.6</c:v>
                </c:pt>
                <c:pt idx="5">
                  <c:v>6959.6999999999989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0EB-47F4-8A02-D623F510F48F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Sheet1!$J$2:$J$7</c:f>
              <c:numCache>
                <c:formatCode>_("$"* #,##0.00_);_("$"* \(#,##0.00\);_("$"* "-"??_);_(@_)</c:formatCode>
                <c:ptCount val="6"/>
                <c:pt idx="0">
                  <c:v>833.39999999999986</c:v>
                </c:pt>
                <c:pt idx="1">
                  <c:v>855</c:v>
                </c:pt>
                <c:pt idx="2">
                  <c:v>1091.6999999999998</c:v>
                </c:pt>
                <c:pt idx="3">
                  <c:v>2141.1</c:v>
                </c:pt>
                <c:pt idx="4">
                  <c:v>444.59999999999997</c:v>
                </c:pt>
                <c:pt idx="5">
                  <c:v>5365.7999999999993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0EB-47F4-8A02-D623F510F48F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Sheet1!$K$2:$K$7</c:f>
              <c:numCache>
                <c:formatCode>_("$"* #,##0.00_);_("$"* \(#,##0.00\);_("$"* "-"??_);_(@_)</c:formatCode>
                <c:ptCount val="6"/>
                <c:pt idx="0">
                  <c:v>381.59999999999997</c:v>
                </c:pt>
                <c:pt idx="1">
                  <c:v>1241.0999999999999</c:v>
                </c:pt>
                <c:pt idx="2">
                  <c:v>1500.3</c:v>
                </c:pt>
                <c:pt idx="3">
                  <c:v>2594.6999999999998</c:v>
                </c:pt>
                <c:pt idx="4">
                  <c:v>1164.5999999999997</c:v>
                </c:pt>
                <c:pt idx="5">
                  <c:v>6882.2999999999993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0EB-47F4-8A02-D623F510F48F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Sheet1!$L$2:$L$7</c:f>
              <c:numCache>
                <c:formatCode>_("$"* #,##0.00_);_("$"* \(#,##0.00\);_("$"* "-"??_);_(@_)</c:formatCode>
                <c:ptCount val="6"/>
                <c:pt idx="0">
                  <c:v>444.6</c:v>
                </c:pt>
                <c:pt idx="1">
                  <c:v>1291.5</c:v>
                </c:pt>
                <c:pt idx="2">
                  <c:v>2015.0999999999997</c:v>
                </c:pt>
                <c:pt idx="3">
                  <c:v>2427.2999999999997</c:v>
                </c:pt>
                <c:pt idx="4">
                  <c:v>1001.6999999999999</c:v>
                </c:pt>
                <c:pt idx="5">
                  <c:v>7180.2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0EB-47F4-8A02-D623F510F48F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Sheet1!$M$2:$M$7</c:f>
              <c:numCache>
                <c:formatCode>_("$"* #,##0.00_);_("$"* \(#,##0.00\);_("$"* "-"??_);_(@_)</c:formatCode>
                <c:ptCount val="6"/>
                <c:pt idx="0">
                  <c:v>372.59999999999997</c:v>
                </c:pt>
                <c:pt idx="1">
                  <c:v>1384.1999999999998</c:v>
                </c:pt>
                <c:pt idx="2">
                  <c:v>727.19999999999993</c:v>
                </c:pt>
                <c:pt idx="3">
                  <c:v>2200.5</c:v>
                </c:pt>
                <c:pt idx="4">
                  <c:v>1520.1</c:v>
                </c:pt>
                <c:pt idx="5">
                  <c:v>6204.6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0EB-47F4-8A02-D623F510F4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63401664"/>
        <c:axId val="-1663407648"/>
      </c:barChart>
      <c:catAx>
        <c:axId val="-16634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7648"/>
        <c:crosses val="autoZero"/>
        <c:auto val="1"/>
        <c:lblAlgn val="ctr"/>
        <c:lblOffset val="100"/>
        <c:noMultiLvlLbl val="0"/>
      </c:catAx>
      <c:valAx>
        <c:axId val="-166340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25-May-16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25-May-16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ransition spd="slow">
    <p:fade thruBlk="1"/>
  </p:transition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1525" y="2538066"/>
            <a:ext cx="9548949" cy="2543089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323" y="2618521"/>
            <a:ext cx="9529354" cy="2389897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8463" y="2444251"/>
            <a:ext cx="9575074" cy="315645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2779431"/>
            <a:ext cx="9601200" cy="2249768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1932" y="2498579"/>
            <a:ext cx="9588136" cy="2374757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4183" y="2214694"/>
            <a:ext cx="9483634" cy="3447693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1120" y="2214694"/>
            <a:ext cx="9509760" cy="3299548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3588" y="843440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Top Five Green Coffee Producers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87401353"/>
              </p:ext>
            </p:extLst>
          </p:nvPr>
        </p:nvGraphicFramePr>
        <p:xfrm>
          <a:off x="2420466" y="1892562"/>
          <a:ext cx="7412027" cy="3350767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1575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7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Millions of 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Indonesia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27274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1" y="721614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7" y="2432144"/>
            <a:ext cx="75091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</a:t>
            </a:r>
            <a:r>
              <a:rPr lang="en-US" sz="3600" dirty="0" smtClean="0">
                <a:hlinkClick r:id="rId4" action="ppaction://hlinksldjump"/>
              </a:rPr>
              <a:t>Sales Report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rep and month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53931403"/>
              </p:ext>
            </p:extLst>
          </p:nvPr>
        </p:nvGraphicFramePr>
        <p:xfrm>
          <a:off x="524741" y="2123485"/>
          <a:ext cx="11142518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8324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1332413" y="1914768"/>
            <a:ext cx="8281850" cy="34478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9979" y="1959428"/>
            <a:ext cx="8085907" cy="402336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21626" y="2607524"/>
            <a:ext cx="7948748" cy="2193076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25287" y="2327872"/>
            <a:ext cx="8141425" cy="3148137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18337</TotalTime>
  <Words>1176</Words>
  <Application>Microsoft Office PowerPoint</Application>
  <PresentationFormat>Widescreen</PresentationFormat>
  <Paragraphs>181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  <vt:lpstr>Java Tucana Sales Report</vt:lpstr>
      <vt:lpstr>The Top Five Green Coffee Producers</vt:lpstr>
      <vt:lpstr>2015 Sales by rep and month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95</cp:revision>
  <dcterms:created xsi:type="dcterms:W3CDTF">2015-12-07T16:34:37Z</dcterms:created>
  <dcterms:modified xsi:type="dcterms:W3CDTF">2016-05-26T01:51:43Z</dcterms:modified>
</cp:coreProperties>
</file>